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7" r:id="rId2"/>
    <p:sldId id="300" r:id="rId3"/>
    <p:sldId id="302" r:id="rId4"/>
    <p:sldId id="303" r:id="rId5"/>
    <p:sldId id="291" r:id="rId6"/>
    <p:sldId id="278" r:id="rId7"/>
    <p:sldId id="288" r:id="rId8"/>
    <p:sldId id="298" r:id="rId9"/>
    <p:sldId id="275" r:id="rId10"/>
    <p:sldId id="262" r:id="rId11"/>
    <p:sldId id="294" r:id="rId12"/>
    <p:sldId id="293" r:id="rId13"/>
    <p:sldId id="296" r:id="rId14"/>
    <p:sldId id="295" r:id="rId15"/>
    <p:sldId id="292" r:id="rId16"/>
    <p:sldId id="301" r:id="rId17"/>
    <p:sldId id="276" r:id="rId1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7C80"/>
    <a:srgbClr val="0033CC"/>
    <a:srgbClr val="6699FF"/>
    <a:srgbClr val="4A1E3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0" autoAdjust="0"/>
    <p:restoredTop sz="94684" autoAdjust="0"/>
  </p:normalViewPr>
  <p:slideViewPr>
    <p:cSldViewPr>
      <p:cViewPr varScale="1">
        <p:scale>
          <a:sx n="78" d="100"/>
          <a:sy n="78" d="100"/>
        </p:scale>
        <p:origin x="-456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xmlns="" id="{8F7F1B94-BFF3-42D8-8DFC-98F0F4AD24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C3611F2B-9D47-4356-A77F-EEB86693AE0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693EFEB-6704-4FA8-8838-C4D1407B1743}" type="datetimeFigureOut">
              <a:rPr lang="cs-CZ"/>
              <a:pPr>
                <a:defRPr/>
              </a:pPr>
              <a:t>15.11.2018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xmlns="" id="{8D594887-0F52-42D4-ABB9-6170981416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xmlns="" id="{BC2396AE-7493-411C-A576-6304C66897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E206A78B-F1F8-4C10-B7B4-87962B5047F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F7B234E-169C-486F-B2AD-74BB866BC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BF69F18-4129-4712-A80D-BB16EC91FA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6126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F69F18-4129-4712-A80D-BB16EC91FA8E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5379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BA6DF44-B811-4762-9A03-8666AFEB2C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3931759-E219-4F8E-85B5-AA38B2BBB2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94703B9-5D0C-4F66-8EF0-FAC823E50A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752C7-1447-4186-812E-F9EC70AFE7A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909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AE0A6DC-7FB3-42C4-A3CF-A1EA54DFC3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661A242-758C-4624-8450-87AA4035C1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59EEBAF-FA41-4E59-A647-1E97CED6EC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C8041-9E19-42A7-B93E-2ED74C80BA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8045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9033BF5-081D-4427-A859-069162578F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3D9C3B1-45B7-4DB9-9643-2CF59C6B54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9F00972-2A8F-4005-AE97-F63EC5F2F3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3AB2B-8A92-4708-9C5C-81B74409330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33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C4A5AA2-A338-4D93-9486-77FDE8D23E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2F4CD3F-D61C-4452-B399-2CED539E2F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47AD900-9220-429D-9AFC-10D45CB2C3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FC5CA-C095-4ACA-BC63-FB8D809675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5850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2BFD576-99D5-4D12-9867-D65BAF035A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492E4AA-F338-499B-8471-8E97DA6DA8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92ECFD9-E1F3-4719-87B1-B27BFC4E02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24035-0FD7-4753-BE17-20C9A07EB53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2619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A9845A5-2824-44C8-8703-D04B430C88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C12BDDD-1C6B-4221-9627-B7485BCAC8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6E3097D-49D1-42B0-8D9C-F15675F8E4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33E1C-1C7F-4CF4-A292-05AA6C7752A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7179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67BDF063-C9CB-488E-BDE2-F1EED86FD6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94DAE708-60E3-41A8-AFE1-892EB03E13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199C2929-016F-4030-8E49-0E61ECB1A6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E9359-C3AA-4475-8759-8C80D60317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0272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1B1CBFAD-E170-441A-B4E8-BDA9420A7B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E214D7E7-283F-4064-BB5C-38A9D208A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13084EE7-1108-4296-8F67-EA569EFE9C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78554-9A1A-458F-B0AC-F50E5321413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0813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AFA203A2-A2A7-4211-A23A-20039A8F9D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68287972-EB81-4A66-AA25-AA30B6C0FC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72001375-F386-49CA-9C42-39C0C1C24A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1D9DC-1FCD-4685-AF7E-8B30B16CC9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2628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C3DE6A8-8B29-4627-BABD-6978688F90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7B4674E-952C-4916-B10B-F229BC3CB5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B453370-231E-4F05-86D0-0A5E5C3382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3FFD1-461F-4A74-94C9-CB55D6D4A48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8572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A4ECA4-1BB0-41EA-89EB-4E89E084A2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DC12A10-0379-4A39-84D7-D9E48BD018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FB705D4-3DB5-407C-8FA3-5656A2B899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36041-F1C8-420E-B912-9B1204B7DC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458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0E0A6043-4DA9-43BA-B55F-CE4726BF55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FAAFEFC4-9CCB-47DF-AED6-0773219434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D984F001-6D86-4B6B-97BA-795BFA6997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6521CBF9-1E73-4532-8802-4F371645F04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491C0EFA-4193-4BCC-BEAF-C4BB408ACC7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EF0E7AC-7A60-43A1-90C8-1EC7A12ACC6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10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wmf"/><Relationship Id="rId5" Type="http://schemas.openxmlformats.org/officeDocument/2006/relationships/image" Target="../media/image47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7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7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rostlina&#10;&#10;Popis vygenerován s velmi vysokou mírou spolehlivosti">
            <a:extLst>
              <a:ext uri="{FF2B5EF4-FFF2-40B4-BE49-F238E27FC236}">
                <a16:creationId xmlns:a16="http://schemas.microsoft.com/office/drawing/2014/main" xmlns="" id="{4048D1EA-6ECC-4CC6-9F19-310C423E7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-25377"/>
            <a:ext cx="10926962" cy="6883377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5098D556-A6DD-4004-815E-22CC23071F0D}"/>
              </a:ext>
            </a:extLst>
          </p:cNvPr>
          <p:cNvSpPr/>
          <p:nvPr/>
        </p:nvSpPr>
        <p:spPr>
          <a:xfrm>
            <a:off x="0" y="6883084"/>
            <a:ext cx="9143999" cy="47814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76" name="Nadpis 1">
            <a:extLst>
              <a:ext uri="{FF2B5EF4-FFF2-40B4-BE49-F238E27FC236}">
                <a16:creationId xmlns:a16="http://schemas.microsoft.com/office/drawing/2014/main" xmlns="" id="{52463077-D18C-4F8F-AB12-B27A9F45937A}"/>
              </a:ext>
            </a:extLst>
          </p:cNvPr>
          <p:cNvSpPr txBox="1">
            <a:spLocks/>
          </p:cNvSpPr>
          <p:nvPr/>
        </p:nvSpPr>
        <p:spPr bwMode="auto">
          <a:xfrm>
            <a:off x="457200" y="982663"/>
            <a:ext cx="82296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3600" dirty="0">
              <a:solidFill>
                <a:schemeClr val="bg1"/>
              </a:solidFill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xmlns="" id="{6FF3751D-E00C-47D0-BA2A-23D15EA848CB}"/>
              </a:ext>
            </a:extLst>
          </p:cNvPr>
          <p:cNvSpPr txBox="1">
            <a:spLocks/>
          </p:cNvSpPr>
          <p:nvPr/>
        </p:nvSpPr>
        <p:spPr bwMode="auto">
          <a:xfrm>
            <a:off x="438942" y="260649"/>
            <a:ext cx="8229600" cy="10801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7200" b="1" dirty="0">
                <a:solidFill>
                  <a:schemeClr val="bg1"/>
                </a:solidFill>
              </a:rPr>
              <a:t>APOS BRNO</a:t>
            </a:r>
          </a:p>
        </p:txBody>
      </p:sp>
      <p:pic>
        <p:nvPicPr>
          <p:cNvPr id="16" name="Obrázek 15" descr="Obsah obrázku tráva&#10;&#10;Popis vygenerován s velmi vysokou mírou spolehlivosti">
            <a:extLst>
              <a:ext uri="{FF2B5EF4-FFF2-40B4-BE49-F238E27FC236}">
                <a16:creationId xmlns:a16="http://schemas.microsoft.com/office/drawing/2014/main" xmlns="" id="{A3C48D74-3D31-4E12-ABF5-2D785D69E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3281">
            <a:off x="2046288" y="1930400"/>
            <a:ext cx="5051425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xmlns="" id="{BF6CB6ED-5AE9-473C-885F-25D402BDF53E}"/>
              </a:ext>
            </a:extLst>
          </p:cNvPr>
          <p:cNvSpPr txBox="1">
            <a:spLocks/>
          </p:cNvSpPr>
          <p:nvPr/>
        </p:nvSpPr>
        <p:spPr bwMode="auto">
          <a:xfrm>
            <a:off x="107504" y="5660974"/>
            <a:ext cx="972108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solidFill>
                  <a:schemeClr val="bg1"/>
                </a:solidFill>
              </a:rPr>
              <a:t>Libor KABÁT</a:t>
            </a:r>
            <a:endParaRPr lang="cs-CZ" altLang="cs-CZ" sz="44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54026"/>
            <a:ext cx="10864410" cy="680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Obrázek 4">
            <a:extLst>
              <a:ext uri="{FF2B5EF4-FFF2-40B4-BE49-F238E27FC236}">
                <a16:creationId xmlns:a16="http://schemas.microsoft.com/office/drawing/2014/main" xmlns="" id="{50FAC550-0E51-4FFE-93FE-593A2C016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" y="2087563"/>
            <a:ext cx="8459788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6">
            <a:extLst>
              <a:ext uri="{FF2B5EF4-FFF2-40B4-BE49-F238E27FC236}">
                <a16:creationId xmlns:a16="http://schemas.microsoft.com/office/drawing/2014/main" xmlns="" id="{C7E6E5FF-6244-4618-88B2-A5B42EC9A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0"/>
          <a:stretch>
            <a:fillRect/>
          </a:stretch>
        </p:blipFill>
        <p:spPr bwMode="auto">
          <a:xfrm>
            <a:off x="-36513" y="0"/>
            <a:ext cx="9217026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Nadpis 1">
            <a:extLst>
              <a:ext uri="{FF2B5EF4-FFF2-40B4-BE49-F238E27FC236}">
                <a16:creationId xmlns:a16="http://schemas.microsoft.com/office/drawing/2014/main" xmlns="" id="{3E5FB9A5-0030-4722-B8D8-6D39C91C4DE4}"/>
              </a:ext>
            </a:extLst>
          </p:cNvPr>
          <p:cNvSpPr txBox="1">
            <a:spLocks/>
          </p:cNvSpPr>
          <p:nvPr/>
        </p:nvSpPr>
        <p:spPr bwMode="auto">
          <a:xfrm>
            <a:off x="457200" y="4143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chemeClr val="bg1"/>
                </a:solidFill>
              </a:rPr>
              <a:t>POLOHOVÁNÍ a MANIPULACE</a:t>
            </a:r>
          </a:p>
        </p:txBody>
      </p:sp>
      <p:pic>
        <p:nvPicPr>
          <p:cNvPr id="11270" name="Obrázek 1">
            <a:extLst>
              <a:ext uri="{FF2B5EF4-FFF2-40B4-BE49-F238E27FC236}">
                <a16:creationId xmlns:a16="http://schemas.microsoft.com/office/drawing/2014/main" xmlns="" id="{288DB891-875F-43CF-AFF0-D0C4B4845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478463"/>
            <a:ext cx="2068513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Obrázek 2">
            <a:extLst>
              <a:ext uri="{FF2B5EF4-FFF2-40B4-BE49-F238E27FC236}">
                <a16:creationId xmlns:a16="http://schemas.microsoft.com/office/drawing/2014/main" xmlns="" id="{F3763A02-7CA6-46D0-B575-B468753721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5478463"/>
            <a:ext cx="2187575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Obrázek 3">
            <a:extLst>
              <a:ext uri="{FF2B5EF4-FFF2-40B4-BE49-F238E27FC236}">
                <a16:creationId xmlns:a16="http://schemas.microsoft.com/office/drawing/2014/main" xmlns="" id="{DA89AE47-BE13-4205-A805-5487F434BF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5478463"/>
            <a:ext cx="2100262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Obrázek 4">
            <a:extLst>
              <a:ext uri="{FF2B5EF4-FFF2-40B4-BE49-F238E27FC236}">
                <a16:creationId xmlns:a16="http://schemas.microsoft.com/office/drawing/2014/main" xmlns="" id="{F6BAF492-C68C-4B6F-8765-E1C4DD32B3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5478463"/>
            <a:ext cx="22225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A603FD3A-8CF0-4EF5-A2AB-6D893AFB7840}"/>
              </a:ext>
            </a:extLst>
          </p:cNvPr>
          <p:cNvSpPr/>
          <p:nvPr/>
        </p:nvSpPr>
        <p:spPr>
          <a:xfrm>
            <a:off x="3563888" y="-4764"/>
            <a:ext cx="2016224" cy="2567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7533D768-7D93-4472-9AEC-682914AAB8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24" y="60694"/>
            <a:ext cx="828578" cy="14036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93469C20-FCD4-45B2-84ED-F55E43A42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0"/>
          <a:stretch>
            <a:fillRect/>
          </a:stretch>
        </p:blipFill>
        <p:spPr bwMode="auto">
          <a:xfrm>
            <a:off x="-36513" y="0"/>
            <a:ext cx="9217026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Nadpis 1">
            <a:extLst>
              <a:ext uri="{FF2B5EF4-FFF2-40B4-BE49-F238E27FC236}">
                <a16:creationId xmlns:a16="http://schemas.microsoft.com/office/drawing/2014/main" xmlns="" id="{98BC5F8F-74A6-4D97-B7BD-46ADE84749EC}"/>
              </a:ext>
            </a:extLst>
          </p:cNvPr>
          <p:cNvSpPr txBox="1">
            <a:spLocks/>
          </p:cNvSpPr>
          <p:nvPr/>
        </p:nvSpPr>
        <p:spPr bwMode="auto">
          <a:xfrm>
            <a:off x="457200" y="476250"/>
            <a:ext cx="8229600" cy="9413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solidFill>
                  <a:schemeClr val="bg1"/>
                </a:solidFill>
              </a:rPr>
              <a:t>Overaly a body</a:t>
            </a:r>
            <a:endParaRPr lang="cs-CZ" altLang="cs-CZ" sz="4400" b="1" dirty="0">
              <a:solidFill>
                <a:schemeClr val="bg1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54DB4FDE-32FE-46AA-B230-882AA71AB009}"/>
              </a:ext>
            </a:extLst>
          </p:cNvPr>
          <p:cNvSpPr/>
          <p:nvPr/>
        </p:nvSpPr>
        <p:spPr>
          <a:xfrm>
            <a:off x="3563888" y="0"/>
            <a:ext cx="2016224" cy="2520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53E51950-C339-4CD6-B0F7-AC4BBD01E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24" y="60694"/>
            <a:ext cx="828578" cy="140362"/>
          </a:xfrm>
          <a:prstGeom prst="rect">
            <a:avLst/>
          </a:prstGeom>
        </p:spPr>
      </p:pic>
      <p:pic>
        <p:nvPicPr>
          <p:cNvPr id="3074" name="Picture 2" descr="https://www.aposbrno.cz/files/upload/122/BODY/Art_4697_000_Fr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42" y="2076572"/>
            <a:ext cx="3819272" cy="46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veral se zipem v rozkroku, krÃ¡tkÃ½ [4.080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514" y="2087563"/>
            <a:ext cx="3859489" cy="464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955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93469C20-FCD4-45B2-84ED-F55E43A42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0"/>
          <a:stretch>
            <a:fillRect/>
          </a:stretch>
        </p:blipFill>
        <p:spPr bwMode="auto">
          <a:xfrm>
            <a:off x="-36513" y="0"/>
            <a:ext cx="9217026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Nadpis 1">
            <a:extLst>
              <a:ext uri="{FF2B5EF4-FFF2-40B4-BE49-F238E27FC236}">
                <a16:creationId xmlns:a16="http://schemas.microsoft.com/office/drawing/2014/main" xmlns="" id="{98BC5F8F-74A6-4D97-B7BD-46ADE84749EC}"/>
              </a:ext>
            </a:extLst>
          </p:cNvPr>
          <p:cNvSpPr txBox="1">
            <a:spLocks/>
          </p:cNvSpPr>
          <p:nvPr/>
        </p:nvSpPr>
        <p:spPr bwMode="auto">
          <a:xfrm>
            <a:off x="457200" y="476250"/>
            <a:ext cx="8229600" cy="9413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chemeClr val="bg1"/>
                </a:solidFill>
              </a:rPr>
              <a:t>TERAPEUTICKÉ POMŮCKY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dirty="0" smtClean="0">
                <a:solidFill>
                  <a:schemeClr val="bg1"/>
                </a:solidFill>
              </a:rPr>
              <a:t>TERAPEUTICKÉ </a:t>
            </a:r>
            <a:r>
              <a:rPr lang="cs-CZ" altLang="cs-CZ" sz="4400" b="1" dirty="0">
                <a:solidFill>
                  <a:schemeClr val="bg1"/>
                </a:solidFill>
              </a:rPr>
              <a:t>PANENKY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54DB4FDE-32FE-46AA-B230-882AA71AB009}"/>
              </a:ext>
            </a:extLst>
          </p:cNvPr>
          <p:cNvSpPr/>
          <p:nvPr/>
        </p:nvSpPr>
        <p:spPr>
          <a:xfrm>
            <a:off x="3563888" y="0"/>
            <a:ext cx="2016224" cy="2520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53E51950-C339-4CD6-B0F7-AC4BBD01E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24" y="60694"/>
            <a:ext cx="828578" cy="140362"/>
          </a:xfrm>
          <a:prstGeom prst="rect">
            <a:avLst/>
          </a:prstGeom>
        </p:spPr>
      </p:pic>
      <p:pic>
        <p:nvPicPr>
          <p:cNvPr id="12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914525"/>
            <a:ext cx="9180513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682" y="2020094"/>
            <a:ext cx="4106862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671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93469C20-FCD4-45B2-84ED-F55E43A42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0"/>
          <a:stretch>
            <a:fillRect/>
          </a:stretch>
        </p:blipFill>
        <p:spPr bwMode="auto">
          <a:xfrm>
            <a:off x="-36513" y="0"/>
            <a:ext cx="9217026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Nadpis 1">
            <a:extLst>
              <a:ext uri="{FF2B5EF4-FFF2-40B4-BE49-F238E27FC236}">
                <a16:creationId xmlns:a16="http://schemas.microsoft.com/office/drawing/2014/main" xmlns="" id="{98BC5F8F-74A6-4D97-B7BD-46ADE84749EC}"/>
              </a:ext>
            </a:extLst>
          </p:cNvPr>
          <p:cNvSpPr txBox="1">
            <a:spLocks/>
          </p:cNvSpPr>
          <p:nvPr/>
        </p:nvSpPr>
        <p:spPr bwMode="auto">
          <a:xfrm>
            <a:off x="457200" y="476250"/>
            <a:ext cx="8229600" cy="9413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solidFill>
                  <a:schemeClr val="bg1"/>
                </a:solidFill>
              </a:rPr>
              <a:t>REHABILITAČNÍ hřiště</a:t>
            </a:r>
            <a:endParaRPr lang="cs-CZ" altLang="cs-CZ" sz="4400" b="1" dirty="0">
              <a:solidFill>
                <a:schemeClr val="bg1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54DB4FDE-32FE-46AA-B230-882AA71AB009}"/>
              </a:ext>
            </a:extLst>
          </p:cNvPr>
          <p:cNvSpPr/>
          <p:nvPr/>
        </p:nvSpPr>
        <p:spPr>
          <a:xfrm>
            <a:off x="3563888" y="0"/>
            <a:ext cx="2016224" cy="2520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53E51950-C339-4CD6-B0F7-AC4BBD01E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24" y="60694"/>
            <a:ext cx="828578" cy="140362"/>
          </a:xfrm>
          <a:prstGeom prst="rect">
            <a:avLst/>
          </a:prstGeom>
        </p:spPr>
      </p:pic>
      <p:pic>
        <p:nvPicPr>
          <p:cNvPr id="8" name="Obrázek 7" descr="agapito_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1675" y="2249488"/>
            <a:ext cx="1836738" cy="2449512"/>
          </a:xfrm>
          <a:prstGeom prst="rect">
            <a:avLst/>
          </a:prstGeom>
          <a:noFill/>
          <a:ln>
            <a:noFill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FT-R7145-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916113"/>
            <a:ext cx="57658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50" y="4365625"/>
            <a:ext cx="3452813" cy="2290763"/>
          </a:xfrm>
          <a:prstGeom prst="rect">
            <a:avLst/>
          </a:prstGeom>
          <a:noFill/>
          <a:ln>
            <a:noFill/>
          </a:ln>
          <a:effectLst>
            <a:outerShdw blurRad="1524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973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B7C2C703-D67B-4383-9627-8ADF28052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0"/>
          <a:stretch>
            <a:fillRect/>
          </a:stretch>
        </p:blipFill>
        <p:spPr bwMode="auto">
          <a:xfrm>
            <a:off x="-36513" y="0"/>
            <a:ext cx="9217026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Nadpis 1">
            <a:extLst>
              <a:ext uri="{FF2B5EF4-FFF2-40B4-BE49-F238E27FC236}">
                <a16:creationId xmlns:a16="http://schemas.microsoft.com/office/drawing/2014/main" xmlns="" id="{2AB02D97-41A0-4ED6-AD63-BC2229F4C85D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chemeClr val="bg1"/>
                </a:solidFill>
              </a:rPr>
              <a:t>BEZDRÁTOVÁ signalizace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dirty="0">
                <a:solidFill>
                  <a:schemeClr val="bg1"/>
                </a:solidFill>
              </a:rPr>
              <a:t>COURTNEY THORNE</a:t>
            </a:r>
          </a:p>
        </p:txBody>
      </p:sp>
      <p:pic>
        <p:nvPicPr>
          <p:cNvPr id="16389" name="Obrázek 1">
            <a:extLst>
              <a:ext uri="{FF2B5EF4-FFF2-40B4-BE49-F238E27FC236}">
                <a16:creationId xmlns:a16="http://schemas.microsoft.com/office/drawing/2014/main" xmlns="" id="{6B4FFABF-1F4F-44BF-85A2-FB1507031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77573"/>
            <a:ext cx="7056784" cy="500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E649E919-CD85-42AC-A4EA-72F0CF7775C9}"/>
              </a:ext>
            </a:extLst>
          </p:cNvPr>
          <p:cNvSpPr/>
          <p:nvPr/>
        </p:nvSpPr>
        <p:spPr>
          <a:xfrm>
            <a:off x="3563888" y="0"/>
            <a:ext cx="2016224" cy="2520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0095EF0E-59BC-404F-ADD4-10DD11B7EC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24" y="60694"/>
            <a:ext cx="828578" cy="1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76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6">
            <a:extLst>
              <a:ext uri="{FF2B5EF4-FFF2-40B4-BE49-F238E27FC236}">
                <a16:creationId xmlns:a16="http://schemas.microsoft.com/office/drawing/2014/main" xmlns="" id="{BD3378B4-8277-4393-8B72-E75FAFF4F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0"/>
          <a:stretch>
            <a:fillRect/>
          </a:stretch>
        </p:blipFill>
        <p:spPr bwMode="auto">
          <a:xfrm>
            <a:off x="0" y="-3441"/>
            <a:ext cx="9175751" cy="207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2">
            <a:extLst>
              <a:ext uri="{FF2B5EF4-FFF2-40B4-BE49-F238E27FC236}">
                <a16:creationId xmlns:a16="http://schemas.microsoft.com/office/drawing/2014/main" xmlns="" id="{15D0C695-053A-4589-AB56-ADB11A508B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52613"/>
            <a:ext cx="8229600" cy="1216025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latin typeface="Arial Black" panose="020B0A04020102020204" pitchFamily="34" charset="0"/>
              </a:rPr>
              <a:t>         </a:t>
            </a:r>
            <a:r>
              <a:rPr lang="cs-CZ" altLang="cs-CZ" sz="4000" dirty="0"/>
              <a:t/>
            </a:r>
            <a:br>
              <a:rPr lang="cs-CZ" altLang="cs-CZ" sz="4000" dirty="0"/>
            </a:br>
            <a:endParaRPr lang="cs-CZ" altLang="cs-CZ" sz="2800" dirty="0">
              <a:latin typeface="Arial Black" panose="020B0A04020102020204" pitchFamily="34" charset="0"/>
            </a:endParaRP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xmlns="" id="{7EFBCD97-467A-4DB2-9923-BC2B018989E6}"/>
              </a:ext>
            </a:extLst>
          </p:cNvPr>
          <p:cNvSpPr txBox="1">
            <a:spLocks/>
          </p:cNvSpPr>
          <p:nvPr/>
        </p:nvSpPr>
        <p:spPr bwMode="auto">
          <a:xfrm>
            <a:off x="683568" y="325349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chemeClr val="bg1"/>
                </a:solidFill>
              </a:rPr>
              <a:t>nový </a:t>
            </a:r>
            <a:r>
              <a:rPr lang="cs-CZ" altLang="cs-CZ" sz="4400" b="1" dirty="0">
                <a:solidFill>
                  <a:schemeClr val="bg1"/>
                </a:solidFill>
              </a:rPr>
              <a:t>WEB</a:t>
            </a:r>
          </a:p>
        </p:txBody>
      </p:sp>
      <p:sp>
        <p:nvSpPr>
          <p:cNvPr id="22" name="TextovéPole 3">
            <a:extLst>
              <a:ext uri="{FF2B5EF4-FFF2-40B4-BE49-F238E27FC236}">
                <a16:creationId xmlns:a16="http://schemas.microsoft.com/office/drawing/2014/main" xmlns="" id="{4CC2AC54-E688-49A5-81F9-92435CE88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40218"/>
            <a:ext cx="26642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 dirty="0">
                <a:solidFill>
                  <a:schemeClr val="bg1"/>
                </a:solidFill>
              </a:rPr>
              <a:t>NOVINKA</a:t>
            </a:r>
          </a:p>
        </p:txBody>
      </p:sp>
      <p:pic>
        <p:nvPicPr>
          <p:cNvPr id="4" name="Obrázek 3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xmlns="" id="{0E3E927F-E632-4CEE-8E96-A4CEBFE134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52613"/>
            <a:ext cx="6789283" cy="8010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9BA437A4-ACEB-4BD2-A3EA-2A7F26D2CC77}"/>
              </a:ext>
            </a:extLst>
          </p:cNvPr>
          <p:cNvSpPr/>
          <p:nvPr/>
        </p:nvSpPr>
        <p:spPr>
          <a:xfrm>
            <a:off x="3563888" y="-4764"/>
            <a:ext cx="2016224" cy="2567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594CEA28-F39B-49B0-804C-3540BB401E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24" y="60694"/>
            <a:ext cx="828578" cy="1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09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rostlina&#10;&#10;Popis vygenerován s velmi vysokou mírou spolehlivosti">
            <a:extLst>
              <a:ext uri="{FF2B5EF4-FFF2-40B4-BE49-F238E27FC236}">
                <a16:creationId xmlns:a16="http://schemas.microsoft.com/office/drawing/2014/main" xmlns="" id="{4048D1EA-6ECC-4CC6-9F19-310C423E7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0"/>
            <a:ext cx="10926962" cy="688337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1"/>
          <a:stretch/>
        </p:blipFill>
        <p:spPr>
          <a:xfrm>
            <a:off x="-360550" y="1343967"/>
            <a:ext cx="10045118" cy="529917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5098D556-A6DD-4004-815E-22CC23071F0D}"/>
              </a:ext>
            </a:extLst>
          </p:cNvPr>
          <p:cNvSpPr/>
          <p:nvPr/>
        </p:nvSpPr>
        <p:spPr>
          <a:xfrm>
            <a:off x="0" y="6883084"/>
            <a:ext cx="9143999" cy="47814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76" name="Nadpis 1">
            <a:extLst>
              <a:ext uri="{FF2B5EF4-FFF2-40B4-BE49-F238E27FC236}">
                <a16:creationId xmlns:a16="http://schemas.microsoft.com/office/drawing/2014/main" xmlns="" id="{52463077-D18C-4F8F-AB12-B27A9F45937A}"/>
              </a:ext>
            </a:extLst>
          </p:cNvPr>
          <p:cNvSpPr txBox="1">
            <a:spLocks/>
          </p:cNvSpPr>
          <p:nvPr/>
        </p:nvSpPr>
        <p:spPr bwMode="auto">
          <a:xfrm>
            <a:off x="457200" y="982663"/>
            <a:ext cx="82296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3600" dirty="0">
              <a:solidFill>
                <a:schemeClr val="bg1"/>
              </a:solidFill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xmlns="" id="{6FF3751D-E00C-47D0-BA2A-23D15EA848CB}"/>
              </a:ext>
            </a:extLst>
          </p:cNvPr>
          <p:cNvSpPr txBox="1">
            <a:spLocks/>
          </p:cNvSpPr>
          <p:nvPr/>
        </p:nvSpPr>
        <p:spPr bwMode="auto">
          <a:xfrm>
            <a:off x="438942" y="260649"/>
            <a:ext cx="8229600" cy="10801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7200" b="1" dirty="0">
                <a:solidFill>
                  <a:schemeClr val="bg1"/>
                </a:solidFill>
              </a:rPr>
              <a:t>APOS BRNO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xmlns="" id="{BF6CB6ED-5AE9-473C-885F-25D402BDF53E}"/>
              </a:ext>
            </a:extLst>
          </p:cNvPr>
          <p:cNvSpPr txBox="1">
            <a:spLocks/>
          </p:cNvSpPr>
          <p:nvPr/>
        </p:nvSpPr>
        <p:spPr bwMode="auto">
          <a:xfrm>
            <a:off x="179511" y="5660974"/>
            <a:ext cx="9711953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solidFill>
                  <a:schemeClr val="bg1"/>
                </a:solidFill>
              </a:rPr>
              <a:t>Libor KABÁT</a:t>
            </a:r>
            <a:endParaRPr lang="cs-CZ" altLang="cs-CZ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780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6">
            <a:extLst>
              <a:ext uri="{FF2B5EF4-FFF2-40B4-BE49-F238E27FC236}">
                <a16:creationId xmlns:a16="http://schemas.microsoft.com/office/drawing/2014/main" xmlns="" id="{A126CC27-03B2-4BF6-9C2B-0AB544878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0"/>
          <a:stretch>
            <a:fillRect/>
          </a:stretch>
        </p:blipFill>
        <p:spPr bwMode="auto">
          <a:xfrm>
            <a:off x="-50612" y="0"/>
            <a:ext cx="9217026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6" descr="APOSBRNO_NEW.png">
            <a:extLst>
              <a:ext uri="{FF2B5EF4-FFF2-40B4-BE49-F238E27FC236}">
                <a16:creationId xmlns:a16="http://schemas.microsoft.com/office/drawing/2014/main" xmlns="" id="{29576B67-32F1-4850-A96A-D933D3A7A7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3111500"/>
            <a:ext cx="6532563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Nadpis 1">
            <a:extLst>
              <a:ext uri="{FF2B5EF4-FFF2-40B4-BE49-F238E27FC236}">
                <a16:creationId xmlns:a16="http://schemas.microsoft.com/office/drawing/2014/main" xmlns="" id="{2EC0356F-AC2B-476B-B196-8392A5B17840}"/>
              </a:ext>
            </a:extLst>
          </p:cNvPr>
          <p:cNvSpPr txBox="1">
            <a:spLocks/>
          </p:cNvSpPr>
          <p:nvPr/>
        </p:nvSpPr>
        <p:spPr bwMode="auto">
          <a:xfrm>
            <a:off x="457200" y="688975"/>
            <a:ext cx="8229600" cy="8683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solidFill>
                  <a:schemeClr val="bg1"/>
                </a:solidFill>
              </a:rPr>
              <a:t>DĚKUJI </a:t>
            </a:r>
            <a:r>
              <a:rPr lang="cs-CZ" altLang="cs-CZ" sz="3600" dirty="0">
                <a:solidFill>
                  <a:schemeClr val="bg1"/>
                </a:solidFill>
              </a:rPr>
              <a:t>za pozornost</a:t>
            </a:r>
            <a:endParaRPr lang="cs-CZ" altLang="cs-CZ" sz="4400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F828E83E-6BD1-4AB8-B099-EB86CA63256F}"/>
              </a:ext>
            </a:extLst>
          </p:cNvPr>
          <p:cNvSpPr txBox="1"/>
          <p:nvPr/>
        </p:nvSpPr>
        <p:spPr>
          <a:xfrm>
            <a:off x="-44450" y="4986338"/>
            <a:ext cx="91805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www.aposbrno.cz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4DF752E3-B12D-4B17-A145-CFBE2B27C2BB}"/>
              </a:ext>
            </a:extLst>
          </p:cNvPr>
          <p:cNvSpPr/>
          <p:nvPr/>
        </p:nvSpPr>
        <p:spPr>
          <a:xfrm>
            <a:off x="3563888" y="-4764"/>
            <a:ext cx="2016224" cy="2567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13D25811-16EF-4C9B-85B8-0D22E0B99D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24" y="60694"/>
            <a:ext cx="828578" cy="140362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xmlns="" id="{BF6CB6ED-5AE9-473C-885F-25D402BDF53E}"/>
              </a:ext>
            </a:extLst>
          </p:cNvPr>
          <p:cNvSpPr txBox="1">
            <a:spLocks/>
          </p:cNvSpPr>
          <p:nvPr/>
        </p:nvSpPr>
        <p:spPr bwMode="auto">
          <a:xfrm>
            <a:off x="-50612" y="5649107"/>
            <a:ext cx="9440986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dirty="0"/>
              <a:t>Libor KABÁT                       </a:t>
            </a:r>
          </a:p>
        </p:txBody>
      </p:sp>
      <p:pic>
        <p:nvPicPr>
          <p:cNvPr id="10" name="Eric Clapton - Tears In Heaven Official Vide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70112" y="527843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52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rostlina&#10;&#10;Popis vygenerován s velmi vysokou mírou spolehlivosti">
            <a:extLst>
              <a:ext uri="{FF2B5EF4-FFF2-40B4-BE49-F238E27FC236}">
                <a16:creationId xmlns:a16="http://schemas.microsoft.com/office/drawing/2014/main" xmlns="" id="{4048D1EA-6ECC-4CC6-9F19-310C423E7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0"/>
            <a:ext cx="10926962" cy="6883377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5098D556-A6DD-4004-815E-22CC23071F0D}"/>
              </a:ext>
            </a:extLst>
          </p:cNvPr>
          <p:cNvSpPr/>
          <p:nvPr/>
        </p:nvSpPr>
        <p:spPr>
          <a:xfrm>
            <a:off x="0" y="6883084"/>
            <a:ext cx="9143999" cy="47814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76" name="Nadpis 1">
            <a:extLst>
              <a:ext uri="{FF2B5EF4-FFF2-40B4-BE49-F238E27FC236}">
                <a16:creationId xmlns:a16="http://schemas.microsoft.com/office/drawing/2014/main" xmlns="" id="{52463077-D18C-4F8F-AB12-B27A9F45937A}"/>
              </a:ext>
            </a:extLst>
          </p:cNvPr>
          <p:cNvSpPr txBox="1">
            <a:spLocks/>
          </p:cNvSpPr>
          <p:nvPr/>
        </p:nvSpPr>
        <p:spPr bwMode="auto">
          <a:xfrm>
            <a:off x="457200" y="982663"/>
            <a:ext cx="82296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3600" dirty="0">
              <a:solidFill>
                <a:schemeClr val="bg1"/>
              </a:solidFill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xmlns="" id="{6FF3751D-E00C-47D0-BA2A-23D15EA848CB}"/>
              </a:ext>
            </a:extLst>
          </p:cNvPr>
          <p:cNvSpPr txBox="1">
            <a:spLocks/>
          </p:cNvSpPr>
          <p:nvPr/>
        </p:nvSpPr>
        <p:spPr bwMode="auto">
          <a:xfrm>
            <a:off x="438942" y="260649"/>
            <a:ext cx="8229600" cy="10801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7200" b="1" dirty="0">
                <a:solidFill>
                  <a:schemeClr val="bg1"/>
                </a:solidFill>
              </a:rPr>
              <a:t>APOS BRNO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936" y="-2511"/>
            <a:ext cx="10837650" cy="686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106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rostlina&#10;&#10;Popis vygenerován s velmi vysokou mírou spolehlivosti">
            <a:extLst>
              <a:ext uri="{FF2B5EF4-FFF2-40B4-BE49-F238E27FC236}">
                <a16:creationId xmlns:a16="http://schemas.microsoft.com/office/drawing/2014/main" xmlns="" id="{4048D1EA-6ECC-4CC6-9F19-310C423E7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0"/>
            <a:ext cx="10926962" cy="688337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1"/>
          <a:stretch/>
        </p:blipFill>
        <p:spPr>
          <a:xfrm>
            <a:off x="-360550" y="1343967"/>
            <a:ext cx="10045118" cy="529917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5098D556-A6DD-4004-815E-22CC23071F0D}"/>
              </a:ext>
            </a:extLst>
          </p:cNvPr>
          <p:cNvSpPr/>
          <p:nvPr/>
        </p:nvSpPr>
        <p:spPr>
          <a:xfrm>
            <a:off x="0" y="6883084"/>
            <a:ext cx="9143999" cy="478145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76" name="Nadpis 1">
            <a:extLst>
              <a:ext uri="{FF2B5EF4-FFF2-40B4-BE49-F238E27FC236}">
                <a16:creationId xmlns:a16="http://schemas.microsoft.com/office/drawing/2014/main" xmlns="" id="{52463077-D18C-4F8F-AB12-B27A9F45937A}"/>
              </a:ext>
            </a:extLst>
          </p:cNvPr>
          <p:cNvSpPr txBox="1">
            <a:spLocks/>
          </p:cNvSpPr>
          <p:nvPr/>
        </p:nvSpPr>
        <p:spPr bwMode="auto">
          <a:xfrm>
            <a:off x="457200" y="982663"/>
            <a:ext cx="82296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3600" dirty="0">
              <a:solidFill>
                <a:schemeClr val="bg1"/>
              </a:solidFill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xmlns="" id="{6FF3751D-E00C-47D0-BA2A-23D15EA848CB}"/>
              </a:ext>
            </a:extLst>
          </p:cNvPr>
          <p:cNvSpPr txBox="1">
            <a:spLocks/>
          </p:cNvSpPr>
          <p:nvPr/>
        </p:nvSpPr>
        <p:spPr bwMode="auto">
          <a:xfrm>
            <a:off x="438942" y="260649"/>
            <a:ext cx="8229600" cy="10801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7200" b="1" dirty="0">
                <a:solidFill>
                  <a:schemeClr val="bg1"/>
                </a:solidFill>
              </a:rPr>
              <a:t>APOS BRNO</a:t>
            </a:r>
          </a:p>
        </p:txBody>
      </p:sp>
    </p:spTree>
    <p:extLst>
      <p:ext uri="{BB962C8B-B14F-4D97-AF65-F5344CB8AC3E}">
        <p14:creationId xmlns:p14="http://schemas.microsoft.com/office/powerpoint/2010/main" val="23891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6">
            <a:extLst>
              <a:ext uri="{FF2B5EF4-FFF2-40B4-BE49-F238E27FC236}">
                <a16:creationId xmlns:a16="http://schemas.microsoft.com/office/drawing/2014/main" xmlns="" id="{BD3378B4-8277-4393-8B72-E75FAFF4F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0"/>
          <a:stretch>
            <a:fillRect/>
          </a:stretch>
        </p:blipFill>
        <p:spPr bwMode="auto">
          <a:xfrm>
            <a:off x="0" y="-3441"/>
            <a:ext cx="9175751" cy="207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2">
            <a:extLst>
              <a:ext uri="{FF2B5EF4-FFF2-40B4-BE49-F238E27FC236}">
                <a16:creationId xmlns:a16="http://schemas.microsoft.com/office/drawing/2014/main" xmlns="" id="{15D0C695-053A-4589-AB56-ADB11A508B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52613"/>
            <a:ext cx="8229600" cy="1216025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latin typeface="Arial Black" panose="020B0A04020102020204" pitchFamily="34" charset="0"/>
              </a:rPr>
              <a:t>         </a:t>
            </a:r>
            <a:r>
              <a:rPr lang="cs-CZ" altLang="cs-CZ" sz="4000" dirty="0"/>
              <a:t/>
            </a:r>
            <a:br>
              <a:rPr lang="cs-CZ" altLang="cs-CZ" sz="4000" dirty="0"/>
            </a:br>
            <a:endParaRPr lang="cs-CZ" altLang="cs-CZ" sz="2800" dirty="0">
              <a:latin typeface="Arial Black" panose="020B0A04020102020204" pitchFamily="34" charset="0"/>
            </a:endParaRPr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xmlns="" id="{7EFBCD97-467A-4DB2-9923-BC2B018989E6}"/>
              </a:ext>
            </a:extLst>
          </p:cNvPr>
          <p:cNvSpPr txBox="1">
            <a:spLocks/>
          </p:cNvSpPr>
          <p:nvPr/>
        </p:nvSpPr>
        <p:spPr bwMode="auto">
          <a:xfrm>
            <a:off x="683568" y="325349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dirty="0" smtClean="0">
                <a:solidFill>
                  <a:schemeClr val="bg1"/>
                </a:solidFill>
              </a:rPr>
              <a:t>NÁŠ tým</a:t>
            </a:r>
            <a:endParaRPr lang="cs-CZ" altLang="cs-CZ" sz="4400" b="1" dirty="0">
              <a:solidFill>
                <a:schemeClr val="bg1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9BA437A4-ACEB-4BD2-A3EA-2A7F26D2CC77}"/>
              </a:ext>
            </a:extLst>
          </p:cNvPr>
          <p:cNvSpPr/>
          <p:nvPr/>
        </p:nvSpPr>
        <p:spPr>
          <a:xfrm>
            <a:off x="3563888" y="-4764"/>
            <a:ext cx="2016224" cy="2567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594CEA28-F39B-49B0-804C-3540BB401E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24" y="60694"/>
            <a:ext cx="828578" cy="140362"/>
          </a:xfrm>
          <a:prstGeom prst="rect">
            <a:avLst/>
          </a:prstGeom>
        </p:spPr>
      </p:pic>
      <p:pic>
        <p:nvPicPr>
          <p:cNvPr id="8194" name="Picture 2" descr="https://www.aposbrno.cz/files/upload/122/APOSBRNO__foto-men%C5%A1%C3%A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t="15114" r="12019" b="8915"/>
          <a:stretch/>
        </p:blipFill>
        <p:spPr bwMode="auto">
          <a:xfrm>
            <a:off x="207390" y="2038670"/>
            <a:ext cx="8705778" cy="481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437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4">
            <a:extLst>
              <a:ext uri="{FF2B5EF4-FFF2-40B4-BE49-F238E27FC236}">
                <a16:creationId xmlns:a16="http://schemas.microsoft.com/office/drawing/2014/main" xmlns="" id="{DADC1E28-B019-4435-A7EC-1FC90C533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04" y="1985170"/>
            <a:ext cx="1541463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6">
            <a:extLst>
              <a:ext uri="{FF2B5EF4-FFF2-40B4-BE49-F238E27FC236}">
                <a16:creationId xmlns:a16="http://schemas.microsoft.com/office/drawing/2014/main" xmlns="" id="{D428A834-4BC7-4B67-947A-4A4392602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0"/>
          <a:stretch>
            <a:fillRect/>
          </a:stretch>
        </p:blipFill>
        <p:spPr bwMode="auto">
          <a:xfrm>
            <a:off x="-31604" y="-16669"/>
            <a:ext cx="9217026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Nadpis 1">
            <a:extLst>
              <a:ext uri="{FF2B5EF4-FFF2-40B4-BE49-F238E27FC236}">
                <a16:creationId xmlns:a16="http://schemas.microsoft.com/office/drawing/2014/main" xmlns="" id="{BF6CB6ED-5AE9-473C-885F-25D402BDF53E}"/>
              </a:ext>
            </a:extLst>
          </p:cNvPr>
          <p:cNvSpPr txBox="1">
            <a:spLocks/>
          </p:cNvSpPr>
          <p:nvPr/>
        </p:nvSpPr>
        <p:spPr bwMode="auto">
          <a:xfrm>
            <a:off x="0" y="414338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chemeClr val="bg1"/>
                </a:solidFill>
              </a:rPr>
              <a:t>PRATELNÉ absorpční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dirty="0">
                <a:solidFill>
                  <a:schemeClr val="bg1"/>
                </a:solidFill>
              </a:rPr>
              <a:t>PODLOŽKY DO LŮŽKA</a:t>
            </a:r>
          </a:p>
        </p:txBody>
      </p:sp>
      <p:sp>
        <p:nvSpPr>
          <p:cNvPr id="6151" name="Text Box 12">
            <a:extLst>
              <a:ext uri="{FF2B5EF4-FFF2-40B4-BE49-F238E27FC236}">
                <a16:creationId xmlns:a16="http://schemas.microsoft.com/office/drawing/2014/main" xmlns="" id="{B4F75A8E-AB03-46D0-8285-3B71C39ED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9163" y="2232025"/>
            <a:ext cx="1439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</a:rPr>
              <a:t>SMART</a:t>
            </a:r>
          </a:p>
        </p:txBody>
      </p:sp>
      <p:sp>
        <p:nvSpPr>
          <p:cNvPr id="6153" name="Text Box 11">
            <a:extLst>
              <a:ext uri="{FF2B5EF4-FFF2-40B4-BE49-F238E27FC236}">
                <a16:creationId xmlns:a16="http://schemas.microsoft.com/office/drawing/2014/main" xmlns="" id="{E40E4282-D25F-4767-B114-164469CD9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863" y="2160588"/>
            <a:ext cx="1800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</a:rPr>
              <a:t>OBÁLKA</a:t>
            </a:r>
          </a:p>
        </p:txBody>
      </p:sp>
      <p:pic>
        <p:nvPicPr>
          <p:cNvPr id="10" name="Obrázek 7">
            <a:extLst>
              <a:ext uri="{FF2B5EF4-FFF2-40B4-BE49-F238E27FC236}">
                <a16:creationId xmlns:a16="http://schemas.microsoft.com/office/drawing/2014/main" xmlns="" id="{7AE9EA47-66FE-4CF9-B06E-A7E879C3C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17" y="2788323"/>
            <a:ext cx="6890422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3">
            <a:extLst>
              <a:ext uri="{FF2B5EF4-FFF2-40B4-BE49-F238E27FC236}">
                <a16:creationId xmlns:a16="http://schemas.microsoft.com/office/drawing/2014/main" xmlns="" id="{085DEE8B-6896-4D48-BFB5-AED45039B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05" y="3012627"/>
            <a:ext cx="1541463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">
            <a:extLst>
              <a:ext uri="{FF2B5EF4-FFF2-40B4-BE49-F238E27FC236}">
                <a16:creationId xmlns:a16="http://schemas.microsoft.com/office/drawing/2014/main" xmlns="" id="{30A94E9D-6EAD-46D9-BC39-504BE7981D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05" y="4046089"/>
            <a:ext cx="1535113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2">
            <a:extLst>
              <a:ext uri="{FF2B5EF4-FFF2-40B4-BE49-F238E27FC236}">
                <a16:creationId xmlns:a16="http://schemas.microsoft.com/office/drawing/2014/main" xmlns="" id="{95611B5E-146D-4ACB-99A7-9DE0A4181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17" y="5041869"/>
            <a:ext cx="154940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3">
            <a:extLst>
              <a:ext uri="{FF2B5EF4-FFF2-40B4-BE49-F238E27FC236}">
                <a16:creationId xmlns:a16="http://schemas.microsoft.com/office/drawing/2014/main" xmlns="" id="{F4ACD821-5CF7-4194-96D6-C1938FBD9E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05" y="6054414"/>
            <a:ext cx="1541463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5F3FDDEA-9323-4CD5-B967-52E577BEAD9B}"/>
              </a:ext>
            </a:extLst>
          </p:cNvPr>
          <p:cNvSpPr txBox="1"/>
          <p:nvPr/>
        </p:nvSpPr>
        <p:spPr>
          <a:xfrm>
            <a:off x="35496" y="230134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EMERIS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6633DF18-68BB-4423-B721-DEF7F726EF1B}"/>
              </a:ext>
            </a:extLst>
          </p:cNvPr>
          <p:cNvSpPr/>
          <p:nvPr/>
        </p:nvSpPr>
        <p:spPr>
          <a:xfrm>
            <a:off x="53128" y="3285313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FUSION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E0FDE455-A49C-4E77-BA86-A6572ACE5C80}"/>
              </a:ext>
            </a:extLst>
          </p:cNvPr>
          <p:cNvSpPr txBox="1"/>
          <p:nvPr/>
        </p:nvSpPr>
        <p:spPr>
          <a:xfrm>
            <a:off x="49987" y="432582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SONOMA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AEE9D562-6251-4898-9041-18FB490BB929}"/>
              </a:ext>
            </a:extLst>
          </p:cNvPr>
          <p:cNvSpPr txBox="1"/>
          <p:nvPr/>
        </p:nvSpPr>
        <p:spPr>
          <a:xfrm>
            <a:off x="35496" y="532618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CHAMONIX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AB1C17A1-A8CA-41BD-A36C-C70FA8F6EFFA}"/>
              </a:ext>
            </a:extLst>
          </p:cNvPr>
          <p:cNvSpPr txBox="1"/>
          <p:nvPr/>
        </p:nvSpPr>
        <p:spPr>
          <a:xfrm>
            <a:off x="49987" y="6212829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DUO Plus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xmlns="" id="{6FABDE60-D2CA-4E8C-A239-080D09D2BEE9}"/>
              </a:ext>
            </a:extLst>
          </p:cNvPr>
          <p:cNvSpPr/>
          <p:nvPr/>
        </p:nvSpPr>
        <p:spPr>
          <a:xfrm>
            <a:off x="3563888" y="-4764"/>
            <a:ext cx="2016224" cy="2567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BA9CC2D4-1351-4A17-8351-A9B198FD11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24" y="60694"/>
            <a:ext cx="828578" cy="1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78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18" descr="SleepknitBottom">
            <a:extLst>
              <a:ext uri="{FF2B5EF4-FFF2-40B4-BE49-F238E27FC236}">
                <a16:creationId xmlns:a16="http://schemas.microsoft.com/office/drawing/2014/main" xmlns="" id="{6E5597C4-2415-45AF-9E7A-4D6BC2BC8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201453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6">
            <a:extLst>
              <a:ext uri="{FF2B5EF4-FFF2-40B4-BE49-F238E27FC236}">
                <a16:creationId xmlns:a16="http://schemas.microsoft.com/office/drawing/2014/main" xmlns="" id="{D428A834-4BC7-4B67-947A-4A4392602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0"/>
          <a:stretch>
            <a:fillRect/>
          </a:stretch>
        </p:blipFill>
        <p:spPr bwMode="auto">
          <a:xfrm>
            <a:off x="-31604" y="-16669"/>
            <a:ext cx="9217026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Nadpis 1">
            <a:extLst>
              <a:ext uri="{FF2B5EF4-FFF2-40B4-BE49-F238E27FC236}">
                <a16:creationId xmlns:a16="http://schemas.microsoft.com/office/drawing/2014/main" xmlns="" id="{BF6CB6ED-5AE9-473C-885F-25D402BDF53E}"/>
              </a:ext>
            </a:extLst>
          </p:cNvPr>
          <p:cNvSpPr txBox="1">
            <a:spLocks/>
          </p:cNvSpPr>
          <p:nvPr/>
        </p:nvSpPr>
        <p:spPr bwMode="auto">
          <a:xfrm>
            <a:off x="0" y="414338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chemeClr val="bg1"/>
                </a:solidFill>
              </a:rPr>
              <a:t>ELASTICKÁ prostěradla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dirty="0">
                <a:solidFill>
                  <a:schemeClr val="bg1"/>
                </a:solidFill>
              </a:rPr>
              <a:t>OBÁLKOVÉHO TYPU A SMART</a:t>
            </a:r>
          </a:p>
        </p:txBody>
      </p:sp>
      <p:pic>
        <p:nvPicPr>
          <p:cNvPr id="6150" name="Obrázek 2">
            <a:extLst>
              <a:ext uri="{FF2B5EF4-FFF2-40B4-BE49-F238E27FC236}">
                <a16:creationId xmlns:a16="http://schemas.microsoft.com/office/drawing/2014/main" xmlns="" id="{FC55D086-5321-424E-9E0D-54CEEF2E4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423" y="2089151"/>
            <a:ext cx="2252662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12">
            <a:extLst>
              <a:ext uri="{FF2B5EF4-FFF2-40B4-BE49-F238E27FC236}">
                <a16:creationId xmlns:a16="http://schemas.microsoft.com/office/drawing/2014/main" xmlns="" id="{B4F75A8E-AB03-46D0-8285-3B71C39ED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9163" y="2276301"/>
            <a:ext cx="1439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</a:rPr>
              <a:t>SMART</a:t>
            </a:r>
          </a:p>
        </p:txBody>
      </p:sp>
      <p:pic>
        <p:nvPicPr>
          <p:cNvPr id="6152" name="Obrázek 3">
            <a:extLst>
              <a:ext uri="{FF2B5EF4-FFF2-40B4-BE49-F238E27FC236}">
                <a16:creationId xmlns:a16="http://schemas.microsoft.com/office/drawing/2014/main" xmlns="" id="{19B951A8-A0AC-4B86-9D34-0449E11E6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007" y="2070894"/>
            <a:ext cx="2217738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11">
            <a:extLst>
              <a:ext uri="{FF2B5EF4-FFF2-40B4-BE49-F238E27FC236}">
                <a16:creationId xmlns:a16="http://schemas.microsoft.com/office/drawing/2014/main" xmlns="" id="{E40E4282-D25F-4767-B114-164469CD9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2260104"/>
            <a:ext cx="1800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 dirty="0">
                <a:solidFill>
                  <a:schemeClr val="bg1"/>
                </a:solidFill>
              </a:rPr>
              <a:t>OBÁLKA</a:t>
            </a:r>
          </a:p>
        </p:txBody>
      </p:sp>
      <p:pic>
        <p:nvPicPr>
          <p:cNvPr id="6154" name="Obrázek 4">
            <a:extLst>
              <a:ext uri="{FF2B5EF4-FFF2-40B4-BE49-F238E27FC236}">
                <a16:creationId xmlns:a16="http://schemas.microsoft.com/office/drawing/2014/main" xmlns="" id="{8E08D459-04EC-4245-AEE6-DA7704AFB6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3193116"/>
            <a:ext cx="7118350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FE9EFA79-B430-454E-9A1F-54EA94C8ED4F}"/>
              </a:ext>
            </a:extLst>
          </p:cNvPr>
          <p:cNvSpPr/>
          <p:nvPr/>
        </p:nvSpPr>
        <p:spPr>
          <a:xfrm>
            <a:off x="3563888" y="-4764"/>
            <a:ext cx="2016224" cy="2567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35B24E67-5615-4520-A27E-4BC27A8E62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24" y="60694"/>
            <a:ext cx="828578" cy="14036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6">
            <a:extLst>
              <a:ext uri="{FF2B5EF4-FFF2-40B4-BE49-F238E27FC236}">
                <a16:creationId xmlns:a16="http://schemas.microsoft.com/office/drawing/2014/main" xmlns="" id="{BE2A7155-EFDD-4B8D-82FA-CC49503DA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0"/>
          <a:stretch>
            <a:fillRect/>
          </a:stretch>
        </p:blipFill>
        <p:spPr bwMode="auto">
          <a:xfrm>
            <a:off x="-25400" y="-11892"/>
            <a:ext cx="9217026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2">
            <a:extLst>
              <a:ext uri="{FF2B5EF4-FFF2-40B4-BE49-F238E27FC236}">
                <a16:creationId xmlns:a16="http://schemas.microsoft.com/office/drawing/2014/main" xmlns="" id="{15D0C695-053A-4589-AB56-ADB11A508B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52613"/>
            <a:ext cx="8229600" cy="1216025"/>
          </a:xfrm>
        </p:spPr>
        <p:txBody>
          <a:bodyPr/>
          <a:lstStyle/>
          <a:p>
            <a:pPr algn="l" eaLnBrk="1" hangingPunct="1"/>
            <a:r>
              <a:rPr lang="cs-CZ" altLang="cs-CZ" sz="4000" dirty="0">
                <a:latin typeface="Arial Black" panose="020B0A04020102020204" pitchFamily="34" charset="0"/>
              </a:rPr>
              <a:t>         </a:t>
            </a:r>
            <a:r>
              <a:rPr lang="cs-CZ" altLang="cs-CZ" sz="4000" dirty="0"/>
              <a:t/>
            </a:r>
            <a:br>
              <a:rPr lang="cs-CZ" altLang="cs-CZ" sz="4000" dirty="0"/>
            </a:br>
            <a:endParaRPr lang="cs-CZ" altLang="cs-CZ" sz="2800" dirty="0">
              <a:latin typeface="Arial Black" panose="020B0A040201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3EC704AD-5057-46BB-89E9-0485B5E31B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234092"/>
            <a:ext cx="2838622" cy="217864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44C54A19-18D5-4355-BDB6-7EE731A4B3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227781"/>
            <a:ext cx="2633331" cy="217603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D28DB7B0-6D56-455E-B0C0-B2B7655CDF1B}"/>
              </a:ext>
            </a:extLst>
          </p:cNvPr>
          <p:cNvSpPr txBox="1"/>
          <p:nvPr/>
        </p:nvSpPr>
        <p:spPr>
          <a:xfrm>
            <a:off x="107504" y="2467534"/>
            <a:ext cx="3384376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b="1" dirty="0"/>
              <a:t>napínací prostěradlo SWIFT®</a:t>
            </a:r>
            <a:r>
              <a:rPr lang="cs-CZ" sz="1300" dirty="0"/>
              <a:t> s kluzným středovým pásem</a:t>
            </a:r>
          </a:p>
          <a:p>
            <a:pPr marL="171450" indent="-171450">
              <a:buFontTx/>
              <a:buChar char="-"/>
            </a:pPr>
            <a:endParaRPr lang="cs-CZ" sz="1300" dirty="0"/>
          </a:p>
          <a:p>
            <a:r>
              <a:rPr lang="cs-CZ" sz="1300" b="1" dirty="0"/>
              <a:t>+ polohovací podložka </a:t>
            </a:r>
            <a:r>
              <a:rPr lang="cs-CZ" sz="1300" b="1" dirty="0" err="1"/>
              <a:t>Swift</a:t>
            </a:r>
            <a:r>
              <a:rPr lang="cs-CZ" sz="1300" b="1" dirty="0"/>
              <a:t>®</a:t>
            </a:r>
          </a:p>
          <a:p>
            <a:pPr marL="171450" indent="-171450">
              <a:buFontTx/>
              <a:buChar char="-"/>
            </a:pPr>
            <a:endParaRPr lang="cs-CZ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00" dirty="0"/>
              <a:t>pravidelné polohování hlavním faktorem v prevenci vzniku dekubitů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00" dirty="0"/>
              <a:t>riziko nejen pro pacienta, ale i pro personál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00" dirty="0"/>
              <a:t>řešením je unikátní polohovací systém SWIFT®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00" b="1" dirty="0"/>
              <a:t>trvalé umístění</a:t>
            </a:r>
            <a:r>
              <a:rPr lang="cs-CZ" sz="1300" dirty="0"/>
              <a:t> pod ležící osobou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00" dirty="0"/>
              <a:t>prodyšný materiál</a:t>
            </a:r>
          </a:p>
          <a:p>
            <a:pPr marL="171450" indent="-171450">
              <a:buFontTx/>
              <a:buChar char="-"/>
            </a:pPr>
            <a:endParaRPr lang="cs-CZ" sz="1300" dirty="0"/>
          </a:p>
          <a:p>
            <a:pPr marL="171450" indent="-171450">
              <a:buFontTx/>
              <a:buChar char="-"/>
            </a:pPr>
            <a:endParaRPr lang="cs-CZ" sz="1300" dirty="0"/>
          </a:p>
          <a:p>
            <a:pPr marL="171450" indent="-171450">
              <a:buFontTx/>
              <a:buChar char="-"/>
            </a:pPr>
            <a:endParaRPr lang="cs-CZ" sz="1300" dirty="0"/>
          </a:p>
          <a:p>
            <a:r>
              <a:rPr lang="cs-CZ" sz="1300" dirty="0"/>
              <a:t>nebo </a:t>
            </a:r>
            <a:r>
              <a:rPr lang="cs-CZ" sz="1300" b="1" dirty="0"/>
              <a:t>+</a:t>
            </a:r>
            <a:r>
              <a:rPr lang="cs-CZ" sz="1300" dirty="0"/>
              <a:t> </a:t>
            </a:r>
            <a:r>
              <a:rPr lang="cs-CZ" sz="1300" b="1" dirty="0"/>
              <a:t>podložka DUO plus</a:t>
            </a:r>
          </a:p>
          <a:p>
            <a:pPr marL="171450" indent="-171450">
              <a:buFontTx/>
              <a:buChar char="-"/>
            </a:pPr>
            <a:endParaRPr lang="cs-CZ" sz="1200" dirty="0"/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xmlns="" id="{7EFBCD97-467A-4DB2-9923-BC2B018989E6}"/>
              </a:ext>
            </a:extLst>
          </p:cNvPr>
          <p:cNvSpPr txBox="1">
            <a:spLocks/>
          </p:cNvSpPr>
          <p:nvPr/>
        </p:nvSpPr>
        <p:spPr bwMode="auto">
          <a:xfrm>
            <a:off x="476227" y="342314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chemeClr val="bg1"/>
                </a:solidFill>
              </a:rPr>
              <a:t>POLOHOVACÍ systém </a:t>
            </a:r>
            <a:r>
              <a:rPr lang="cs-CZ" altLang="cs-CZ" sz="4400" b="1" dirty="0">
                <a:solidFill>
                  <a:schemeClr val="bg1"/>
                </a:solidFill>
              </a:rPr>
              <a:t>SWIFT</a:t>
            </a:r>
            <a:r>
              <a:rPr lang="cs-CZ" sz="4400" b="1" baseline="30000" dirty="0">
                <a:solidFill>
                  <a:schemeClr val="bg1"/>
                </a:solidFill>
              </a:rPr>
              <a:t>®</a:t>
            </a:r>
            <a:endParaRPr lang="cs-CZ" altLang="cs-CZ" sz="4400" b="1" baseline="30000" dirty="0">
              <a:solidFill>
                <a:schemeClr val="bg1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16B877F8-7BC1-4C9D-BE4D-6144281E95E5}"/>
              </a:ext>
            </a:extLst>
          </p:cNvPr>
          <p:cNvSpPr/>
          <p:nvPr/>
        </p:nvSpPr>
        <p:spPr>
          <a:xfrm>
            <a:off x="3563888" y="-18204"/>
            <a:ext cx="2016224" cy="4948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3">
            <a:extLst>
              <a:ext uri="{FF2B5EF4-FFF2-40B4-BE49-F238E27FC236}">
                <a16:creationId xmlns:a16="http://schemas.microsoft.com/office/drawing/2014/main" xmlns="" id="{FCDA0C18-2276-445D-A50D-5C2DEAAB1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40218"/>
            <a:ext cx="8934896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b="1" dirty="0">
                <a:solidFill>
                  <a:schemeClr val="bg1"/>
                </a:solidFill>
              </a:rPr>
              <a:t>NOVINKA 2018</a:t>
            </a:r>
          </a:p>
        </p:txBody>
      </p:sp>
      <p:pic>
        <p:nvPicPr>
          <p:cNvPr id="8" name="Obrázek 7" descr="Obsah obrázku osoba, žena, zeď, stojící&#10;&#10;Popis vygenerován s velmi vysokou mírou spolehlivosti">
            <a:extLst>
              <a:ext uri="{FF2B5EF4-FFF2-40B4-BE49-F238E27FC236}">
                <a16:creationId xmlns:a16="http://schemas.microsoft.com/office/drawing/2014/main" xmlns="" id="{85041E0E-A859-4DDC-B3C6-346A1F3FC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509120"/>
            <a:ext cx="3059832" cy="211738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467F79E0-475F-4E34-8607-952C4D4745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24" y="60694"/>
            <a:ext cx="828578" cy="1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43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6">
            <a:extLst>
              <a:ext uri="{FF2B5EF4-FFF2-40B4-BE49-F238E27FC236}">
                <a16:creationId xmlns:a16="http://schemas.microsoft.com/office/drawing/2014/main" xmlns="" id="{D428A834-4BC7-4B67-947A-4A4392602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0"/>
          <a:stretch>
            <a:fillRect/>
          </a:stretch>
        </p:blipFill>
        <p:spPr bwMode="auto">
          <a:xfrm>
            <a:off x="-31604" y="-16669"/>
            <a:ext cx="9217026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Nadpis 1">
            <a:extLst>
              <a:ext uri="{FF2B5EF4-FFF2-40B4-BE49-F238E27FC236}">
                <a16:creationId xmlns:a16="http://schemas.microsoft.com/office/drawing/2014/main" xmlns="" id="{BF6CB6ED-5AE9-473C-885F-25D402BDF53E}"/>
              </a:ext>
            </a:extLst>
          </p:cNvPr>
          <p:cNvSpPr txBox="1">
            <a:spLocks/>
          </p:cNvSpPr>
          <p:nvPr/>
        </p:nvSpPr>
        <p:spPr bwMode="auto">
          <a:xfrm>
            <a:off x="0" y="414338"/>
            <a:ext cx="9144000" cy="14304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chemeClr val="bg1"/>
                </a:solidFill>
              </a:rPr>
              <a:t>OMYVATELNÉ LŮŽKOVINY</a:t>
            </a:r>
          </a:p>
          <a:p>
            <a:pPr algn="ctr">
              <a:lnSpc>
                <a:spcPts val="5000"/>
              </a:lnSpc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chemeClr val="bg1"/>
                </a:solidFill>
              </a:rPr>
              <a:t>POTAH, POLŠTÁŘ, PŘIKRÝVKA,</a:t>
            </a:r>
          </a:p>
          <a:p>
            <a:pPr algn="ctr">
              <a:lnSpc>
                <a:spcPts val="5000"/>
              </a:lnSpc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chemeClr val="bg1"/>
                </a:solidFill>
              </a:rPr>
              <a:t>POLSTROVÁNÍ POSTRANIC</a:t>
            </a:r>
          </a:p>
        </p:txBody>
      </p:sp>
      <p:sp>
        <p:nvSpPr>
          <p:cNvPr id="6151" name="Text Box 12">
            <a:extLst>
              <a:ext uri="{FF2B5EF4-FFF2-40B4-BE49-F238E27FC236}">
                <a16:creationId xmlns:a16="http://schemas.microsoft.com/office/drawing/2014/main" xmlns="" id="{B4F75A8E-AB03-46D0-8285-3B71C39ED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9163" y="2232025"/>
            <a:ext cx="1439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</a:rPr>
              <a:t>SMART</a:t>
            </a:r>
          </a:p>
        </p:txBody>
      </p:sp>
      <p:sp>
        <p:nvSpPr>
          <p:cNvPr id="6153" name="Text Box 11">
            <a:extLst>
              <a:ext uri="{FF2B5EF4-FFF2-40B4-BE49-F238E27FC236}">
                <a16:creationId xmlns:a16="http://schemas.microsoft.com/office/drawing/2014/main" xmlns="" id="{E40E4282-D25F-4767-B114-164469CD9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863" y="2160588"/>
            <a:ext cx="1800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</a:rPr>
              <a:t>OBÁLKA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xmlns="" id="{6FABDE60-D2CA-4E8C-A239-080D09D2BEE9}"/>
              </a:ext>
            </a:extLst>
          </p:cNvPr>
          <p:cNvSpPr/>
          <p:nvPr/>
        </p:nvSpPr>
        <p:spPr>
          <a:xfrm>
            <a:off x="3563888" y="-4764"/>
            <a:ext cx="2016224" cy="2567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BA9CC2D4-1351-4A17-8351-A9B198FD1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24" y="60694"/>
            <a:ext cx="828578" cy="140362"/>
          </a:xfrm>
          <a:prstGeom prst="rect">
            <a:avLst/>
          </a:prstGeom>
        </p:spPr>
      </p:pic>
      <p:pic>
        <p:nvPicPr>
          <p:cNvPr id="20" name="Picture 8" descr="APOS_OMYVATELN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89" y="1129581"/>
            <a:ext cx="10225088" cy="66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788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6">
            <a:extLst>
              <a:ext uri="{FF2B5EF4-FFF2-40B4-BE49-F238E27FC236}">
                <a16:creationId xmlns:a16="http://schemas.microsoft.com/office/drawing/2014/main" xmlns="" id="{0BBFC6B1-108C-41DA-AD01-58222FB1F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0"/>
          <a:stretch>
            <a:fillRect/>
          </a:stretch>
        </p:blipFill>
        <p:spPr bwMode="auto">
          <a:xfrm>
            <a:off x="-22371" y="1588"/>
            <a:ext cx="9217026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Art_1491_Image2">
            <a:extLst>
              <a:ext uri="{FF2B5EF4-FFF2-40B4-BE49-F238E27FC236}">
                <a16:creationId xmlns:a16="http://schemas.microsoft.com/office/drawing/2014/main" xmlns="" id="{12ACA3A5-4A8A-45C4-9D4F-F0E4A35D6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4179888"/>
            <a:ext cx="2122488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Art_1409">
            <a:extLst>
              <a:ext uri="{FF2B5EF4-FFF2-40B4-BE49-F238E27FC236}">
                <a16:creationId xmlns:a16="http://schemas.microsoft.com/office/drawing/2014/main" xmlns="" id="{7979E475-94A0-43D0-8623-ECFF6A79B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4354513"/>
            <a:ext cx="198755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9" descr="Art_4830_cesta">
            <a:extLst>
              <a:ext uri="{FF2B5EF4-FFF2-40B4-BE49-F238E27FC236}">
                <a16:creationId xmlns:a16="http://schemas.microsoft.com/office/drawing/2014/main" xmlns="" id="{13FF5557-C7FA-40DD-831B-B3EF841EF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4359275"/>
            <a:ext cx="266382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Nadpis 1">
            <a:extLst>
              <a:ext uri="{FF2B5EF4-FFF2-40B4-BE49-F238E27FC236}">
                <a16:creationId xmlns:a16="http://schemas.microsoft.com/office/drawing/2014/main" xmlns="" id="{70A2E4B2-FC90-445E-8EC6-68A1DE45F5FE}"/>
              </a:ext>
            </a:extLst>
          </p:cNvPr>
          <p:cNvSpPr txBox="1">
            <a:spLocks/>
          </p:cNvSpPr>
          <p:nvPr/>
        </p:nvSpPr>
        <p:spPr bwMode="auto">
          <a:xfrm>
            <a:off x="457200" y="4143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chemeClr val="bg1"/>
                </a:solidFill>
              </a:rPr>
              <a:t>OCHRANA před úrazy</a:t>
            </a:r>
            <a:endParaRPr lang="cs-CZ" altLang="cs-CZ" sz="4400" b="1" dirty="0">
              <a:solidFill>
                <a:schemeClr val="bg1"/>
              </a:solidFill>
            </a:endParaRPr>
          </a:p>
        </p:txBody>
      </p:sp>
      <p:pic>
        <p:nvPicPr>
          <p:cNvPr id="12296" name="Obrázek 2">
            <a:extLst>
              <a:ext uri="{FF2B5EF4-FFF2-40B4-BE49-F238E27FC236}">
                <a16:creationId xmlns:a16="http://schemas.microsoft.com/office/drawing/2014/main" xmlns="" id="{33030FAC-819F-455B-A6B8-3234E60925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0" r="20763"/>
          <a:stretch>
            <a:fillRect/>
          </a:stretch>
        </p:blipFill>
        <p:spPr bwMode="auto">
          <a:xfrm>
            <a:off x="-180975" y="1916113"/>
            <a:ext cx="2016125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Obrázek 4">
            <a:extLst>
              <a:ext uri="{FF2B5EF4-FFF2-40B4-BE49-F238E27FC236}">
                <a16:creationId xmlns:a16="http://schemas.microsoft.com/office/drawing/2014/main" xmlns="" id="{EF22F5E5-A95B-4F98-8470-CB02A8EEED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5" r="22234"/>
          <a:stretch>
            <a:fillRect/>
          </a:stretch>
        </p:blipFill>
        <p:spPr bwMode="auto">
          <a:xfrm>
            <a:off x="1763713" y="1916113"/>
            <a:ext cx="1944687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8" descr="vettel-návlek na ruce">
            <a:extLst>
              <a:ext uri="{FF2B5EF4-FFF2-40B4-BE49-F238E27FC236}">
                <a16:creationId xmlns:a16="http://schemas.microsoft.com/office/drawing/2014/main" xmlns="" id="{E524801E-817A-46D0-9B3C-F979FDD34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389438"/>
            <a:ext cx="2303462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3">
            <a:extLst>
              <a:ext uri="{FF2B5EF4-FFF2-40B4-BE49-F238E27FC236}">
                <a16:creationId xmlns:a16="http://schemas.microsoft.com/office/drawing/2014/main" xmlns="" id="{6CB34C3C-00FE-4443-AA03-2A253EAEE33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7" r="7359"/>
          <a:stretch>
            <a:fillRect/>
          </a:stretch>
        </p:blipFill>
        <p:spPr>
          <a:xfrm>
            <a:off x="5305425" y="1903413"/>
            <a:ext cx="1970088" cy="2478087"/>
          </a:xfrm>
          <a:noFill/>
        </p:spPr>
      </p:pic>
      <p:pic>
        <p:nvPicPr>
          <p:cNvPr id="12300" name="Obrázek 3">
            <a:extLst>
              <a:ext uri="{FF2B5EF4-FFF2-40B4-BE49-F238E27FC236}">
                <a16:creationId xmlns:a16="http://schemas.microsoft.com/office/drawing/2014/main" xmlns="" id="{83BCFBE5-688C-4606-901A-045D9CF558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r="20131"/>
          <a:stretch>
            <a:fillRect/>
          </a:stretch>
        </p:blipFill>
        <p:spPr bwMode="auto">
          <a:xfrm>
            <a:off x="3563938" y="1905000"/>
            <a:ext cx="20161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4" descr="5 bodový zezadu">
            <a:extLst>
              <a:ext uri="{FF2B5EF4-FFF2-40B4-BE49-F238E27FC236}">
                <a16:creationId xmlns:a16="http://schemas.microsoft.com/office/drawing/2014/main" xmlns="" id="{7A90357A-1F80-4359-AD45-6C2B2FCA8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" r="10835"/>
          <a:stretch>
            <a:fillRect/>
          </a:stretch>
        </p:blipFill>
        <p:spPr bwMode="auto">
          <a:xfrm>
            <a:off x="7108825" y="1908175"/>
            <a:ext cx="203517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xmlns="" id="{97BE7732-4EBC-436B-A51B-8BB8BAAB987B}"/>
              </a:ext>
            </a:extLst>
          </p:cNvPr>
          <p:cNvSpPr/>
          <p:nvPr/>
        </p:nvSpPr>
        <p:spPr>
          <a:xfrm>
            <a:off x="3563888" y="-4764"/>
            <a:ext cx="2016224" cy="2567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5C586994-3285-4591-A71E-47C5CB623B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24" y="60694"/>
            <a:ext cx="828578" cy="14036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3733</TotalTime>
  <Words>90</Words>
  <Application>Microsoft Office PowerPoint</Application>
  <PresentationFormat>Předvádění na obrazovce (4:3)</PresentationFormat>
  <Paragraphs>57</Paragraphs>
  <Slides>17</Slides>
  <Notes>1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Výchozí návrh</vt:lpstr>
      <vt:lpstr>Prezentace aplikace PowerPoint</vt:lpstr>
      <vt:lpstr>Prezentace aplikace PowerPoint</vt:lpstr>
      <vt:lpstr>Prezentace aplikace PowerPoint</vt:lpstr>
      <vt:lpstr>          </vt:lpstr>
      <vt:lpstr>Prezentace aplikace PowerPoint</vt:lpstr>
      <vt:lpstr>Prezentace aplikace PowerPoint</vt:lpstr>
      <vt:lpstr>       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</vt:lpstr>
      <vt:lpstr>Prezentace aplikace PowerPoint</vt:lpstr>
      <vt:lpstr>Prezentace aplikace PowerPoint</vt:lpstr>
    </vt:vector>
  </TitlesOfParts>
  <Company>APOS BRNO s.r.o.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Pokorný</dc:creator>
  <cp:lastModifiedBy>Libor Kabát</cp:lastModifiedBy>
  <cp:revision>317</cp:revision>
  <dcterms:created xsi:type="dcterms:W3CDTF">2016-02-17T11:15:45Z</dcterms:created>
  <dcterms:modified xsi:type="dcterms:W3CDTF">2018-11-15T09:50:52Z</dcterms:modified>
</cp:coreProperties>
</file>